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0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F89DF9-F3ED-8483-F475-6768CDBDE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C91D197-01E9-C8EA-1582-B2C369F12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599336-597A-A665-5BEC-153B5F646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D23C29-24AD-36B0-F671-C167847C2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823C3-E2F9-7F88-1420-A06EE41A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10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5CF451-9014-43A1-07D7-ED7845EBB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C20E5F-73B3-9828-B81C-DD13D5586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C7823B-66D6-A40E-0FAF-8869B68B9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AE8096-E5D6-A7F8-8E56-61D22335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D95B44-3DFD-2584-7DC4-B2376830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62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EF4ABD-C42B-77D0-5111-FBE94B2584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3C85E5-B94D-C924-93AB-807750906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2D8DF0-07A7-FC88-1F40-1C35865F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85824E-0399-CB21-E50C-7E1B32E8D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AF6612-079F-D3F3-BD6E-6E59A24A2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43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908E9-9623-5B14-5C12-97288C9B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DF6668-0681-B0C8-9131-0F5687AFA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69E243-02AF-B2D2-FAD5-DBA4C396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AD12DE-0F48-77FB-FFB6-FFB7CAC3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9797F9-91FC-3824-60A6-ABAE50B1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08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117B86-74BC-2428-50B8-A064C7B45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315AA8-34E3-005D-35E2-CD422526B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037B13-A103-3D00-1523-1705C252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B22E6D-E7A7-8340-98EF-0E995B087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371449-19C4-1DD5-A3EB-6EEE6D1FF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74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CB1C13-5726-EAC0-A8F2-85985B28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122E79-93A4-366C-5667-CF3ABF172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543E5C-C90B-A84B-643E-4C7993B0A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FB436E-056B-FB79-50F6-B25C7F9D5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21BAB4C-E541-DFBA-6BF9-763F39EB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443C06-19B4-6090-E60F-480C1F22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00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244F8-A191-3CAA-41C8-43D72F216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BC295B-6FF7-776D-3F17-9CC863F3F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AB9EFF-58E3-ADA2-7F20-E63903321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2D537D-AC45-71BA-D3CB-3CF33F0B7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1CD34DE-A045-C525-99EA-1672413BD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462872-25FD-DD06-3ACF-2A49C305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7C9735-C0E0-6241-2713-047859694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7230B8-6D04-C1A3-5716-CD8A134E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76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094B31-97C7-5F82-C442-586EEADA0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1FD6D47-A0CB-19EB-31A6-93598C0E8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B363B60-89F9-B125-E449-993DE0B17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A16750-6C80-ECD3-DDDD-675B612BF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2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4CB82D2-AB47-EEB2-9847-0E101F839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97D542-B359-332C-CFD5-D29AD2D3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103A37-CE4A-78BF-8D1B-911B7465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96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293BD5-BA3F-BC7F-C6F8-E60030F2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73B0EB-71C3-9F07-E59A-31BB7FAD9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5ADEB1-A47F-18FB-54C3-71B7F9204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4F0FE5-9E92-47BB-C7F2-B055B2590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0054C2-C6FD-F143-9AEC-1E1691E27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F88DB5-E6CC-08B1-030D-C1BBD14E9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85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CA579-5256-6E1E-D566-0E9A3BF9B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134A3D-8B79-7DD0-84DD-19EBF9682C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84AA1C-EAAA-4498-394B-6DDE60B30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D5A4CC-A366-C013-5B7C-BCBF51966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7EAE96-B61C-C1A2-F40F-0775DA1AD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9CCC95-8A33-6A45-EB68-3F724792F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92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D433CEF-DB03-B9BD-C1B7-6FB30D095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EAD746-026B-1B0B-A9DE-3D3C68DDE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E16ADB-D4BB-E0F1-71BA-719158903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33945-E868-4A43-844B-DA33B4C53358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99BF69-42D2-2189-F78D-9EF371F24E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27451B-C393-87A9-299D-D3F309DA8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1FD42-4931-4179-93F4-13EED7B9FE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8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chinaka@toyohashi-cci.or.j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59EE5C-AEC5-0FEE-38F0-3F75EA35F7B3}"/>
              </a:ext>
            </a:extLst>
          </p:cNvPr>
          <p:cNvSpPr txBox="1"/>
          <p:nvPr/>
        </p:nvSpPr>
        <p:spPr>
          <a:xfrm>
            <a:off x="11288264" y="9302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1BCAB2-A96A-B391-EF6C-AD61E0640018}"/>
              </a:ext>
            </a:extLst>
          </p:cNvPr>
          <p:cNvSpPr txBox="1"/>
          <p:nvPr/>
        </p:nvSpPr>
        <p:spPr>
          <a:xfrm>
            <a:off x="103517" y="46860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まちなか広場および南口駅前広場を活用した</a:t>
            </a:r>
            <a:r>
              <a:rPr lang="ja-JP" altLang="ja-JP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『にぎわい創出に係る</a:t>
            </a:r>
            <a:r>
              <a:rPr lang="ja-JP" altLang="ja-JP" sz="180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提案募集』</a:t>
            </a:r>
            <a:endParaRPr kumimoji="1" lang="ja-JP" altLang="en-US" sz="1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応募</a:t>
            </a:r>
            <a:r>
              <a:rPr lang="ja-JP" altLang="en-US" sz="1400" b="1" dirty="0">
                <a:solidFill>
                  <a:schemeClr val="bg1"/>
                </a:solidFill>
              </a:rPr>
              <a:t>書類</a:t>
            </a:r>
            <a:r>
              <a:rPr kumimoji="1" lang="ja-JP" altLang="en-US" sz="1400" b="1" dirty="0">
                <a:solidFill>
                  <a:schemeClr val="bg1"/>
                </a:solidFill>
              </a:rPr>
              <a:t>についての説明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2A112A-8169-7A2A-DB52-6DEAD6F00944}"/>
              </a:ext>
            </a:extLst>
          </p:cNvPr>
          <p:cNvSpPr txBox="1"/>
          <p:nvPr/>
        </p:nvSpPr>
        <p:spPr>
          <a:xfrm>
            <a:off x="258793" y="962823"/>
            <a:ext cx="106188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本応募書類を記入のうえ、下記までメール送付、あるいは印刷してお持ち込み下さい。</a:t>
            </a:r>
            <a:endParaRPr lang="en-US" altLang="ja-JP" sz="1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sz="1400" dirty="0"/>
              <a:t>書類</a:t>
            </a:r>
            <a:r>
              <a:rPr kumimoji="1" lang="ja-JP" altLang="en-US" sz="1400" dirty="0"/>
              <a:t>内にある記載指示事項については必ず記載ください。</a:t>
            </a:r>
            <a:endParaRPr kumimoji="1" lang="en-US" altLang="ja-JP" sz="1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/>
              <a:t>記載指示事項が全て満たされていれば、ページ数を増やしたり、本様式以外の任意</a:t>
            </a:r>
            <a:r>
              <a:rPr lang="ja-JP" altLang="en-US" sz="1400" dirty="0"/>
              <a:t>の形式を使って頂いて</a:t>
            </a:r>
            <a:r>
              <a:rPr kumimoji="1" lang="ja-JP" altLang="en-US" sz="1400" dirty="0"/>
              <a:t>構いません。</a:t>
            </a:r>
            <a:endParaRPr kumimoji="1" lang="en-US" altLang="ja-JP" sz="1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/>
              <a:t>記載指示事項にない内容を加えて頂いても構いません。</a:t>
            </a:r>
            <a:endParaRPr kumimoji="1" lang="en-US" altLang="ja-JP" sz="1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sz="1400" dirty="0"/>
              <a:t>出来るかぎり詳しくください。補足資料などの添付も可能です。</a:t>
            </a:r>
            <a:r>
              <a:rPr lang="en-US" altLang="ja-JP" sz="1400" dirty="0"/>
              <a:t>※</a:t>
            </a:r>
            <a:r>
              <a:rPr lang="ja-JP" altLang="en-US" sz="1400" dirty="0"/>
              <a:t>様式不問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応募受付後、</a:t>
            </a:r>
            <a:r>
              <a:rPr lang="en-US" altLang="ja-JP" sz="1400" dirty="0"/>
              <a:t>TMO</a:t>
            </a:r>
            <a:r>
              <a:rPr lang="ja-JP" altLang="en-US" sz="1400" dirty="0"/>
              <a:t>にて企画を審査いたします。採用結果は後日ご連絡いたします。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本応募書類を元に、応募者と相談のうえで仕様書の確定版を作成し、委託金額を決定します。応募書類の内容を尊重いたしますが、一部修正等依頼する場合がございます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2601F8-4196-D769-A0F6-B8998BC15574}"/>
              </a:ext>
            </a:extLst>
          </p:cNvPr>
          <p:cNvSpPr txBox="1"/>
          <p:nvPr/>
        </p:nvSpPr>
        <p:spPr>
          <a:xfrm>
            <a:off x="1153237" y="3035621"/>
            <a:ext cx="441499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/>
              <a:t>応募先</a:t>
            </a:r>
            <a:endParaRPr lang="en-US" altLang="ja-JP" sz="1400" b="1" dirty="0"/>
          </a:p>
          <a:p>
            <a:r>
              <a:rPr lang="ja-JP" altLang="en-US" sz="1400" dirty="0"/>
              <a:t>住所：豊橋市花田町字石塚</a:t>
            </a:r>
            <a:r>
              <a:rPr lang="en-US" altLang="ja-JP" sz="1400" dirty="0"/>
              <a:t>42-1 </a:t>
            </a:r>
            <a:r>
              <a:rPr lang="ja-JP" altLang="en-US" sz="1400" dirty="0"/>
              <a:t>豊橋商工会議所</a:t>
            </a:r>
            <a:r>
              <a:rPr lang="en-US" altLang="ja-JP" sz="1400" dirty="0"/>
              <a:t>2F</a:t>
            </a:r>
            <a:br>
              <a:rPr kumimoji="1" lang="en-US" altLang="ja-JP" sz="1400" dirty="0"/>
            </a:br>
            <a:r>
              <a:rPr kumimoji="1" lang="ja-JP" altLang="en-US" sz="1400" dirty="0"/>
              <a:t>株式会社豊橋まちなか活性化センター（通称 </a:t>
            </a:r>
            <a:r>
              <a:rPr kumimoji="1" lang="en-US" altLang="ja-JP" sz="1400" dirty="0"/>
              <a:t>TMO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endParaRPr lang="en-US" altLang="ja-JP" sz="1400" dirty="0"/>
          </a:p>
          <a:p>
            <a:r>
              <a:rPr kumimoji="1" lang="en-US" altLang="ja-JP" sz="1400" dirty="0"/>
              <a:t>mail: </a:t>
            </a:r>
            <a:r>
              <a:rPr kumimoji="1" lang="en-US" altLang="ja-JP" sz="1400" dirty="0">
                <a:hlinkClick r:id="rId2"/>
              </a:rPr>
              <a:t>machinaka@toyohashi-cci.or.jp</a:t>
            </a:r>
            <a:endParaRPr kumimoji="1" lang="en-US" altLang="ja-JP" sz="1400" dirty="0"/>
          </a:p>
          <a:p>
            <a:r>
              <a:rPr lang="en-US" altLang="ja-JP" sz="1400" dirty="0" err="1"/>
              <a:t>tel</a:t>
            </a:r>
            <a:r>
              <a:rPr lang="en-US" altLang="ja-JP" sz="1400" dirty="0"/>
              <a:t>: 0532-55-6666</a:t>
            </a:r>
          </a:p>
          <a:p>
            <a:r>
              <a:rPr lang="ja-JP" altLang="en-US" sz="1400" dirty="0"/>
              <a:t>（対応時間：平日</a:t>
            </a:r>
            <a:r>
              <a:rPr lang="en-US" altLang="ja-JP" sz="1400" dirty="0"/>
              <a:t>9:00-17:00</a:t>
            </a:r>
            <a:r>
              <a:rPr lang="ja-JP" altLang="en-US" sz="1400" dirty="0"/>
              <a:t>）</a:t>
            </a:r>
            <a:endParaRPr lang="en-US" altLang="ja-JP" sz="1400" dirty="0"/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78277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59EE5C-AEC5-0FEE-38F0-3F75EA35F7B3}"/>
              </a:ext>
            </a:extLst>
          </p:cNvPr>
          <p:cNvSpPr txBox="1"/>
          <p:nvPr/>
        </p:nvSpPr>
        <p:spPr>
          <a:xfrm>
            <a:off x="11007060" y="776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1.</a:t>
            </a:r>
            <a:r>
              <a:rPr lang="ja-JP" altLang="en-US" sz="1400" b="1" dirty="0">
                <a:solidFill>
                  <a:schemeClr val="bg1"/>
                </a:solidFill>
              </a:rPr>
              <a:t> 企画概要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2A112A-8169-7A2A-DB52-6DEAD6F00944}"/>
              </a:ext>
            </a:extLst>
          </p:cNvPr>
          <p:cNvSpPr txBox="1"/>
          <p:nvPr/>
        </p:nvSpPr>
        <p:spPr>
          <a:xfrm>
            <a:off x="388189" y="2065746"/>
            <a:ext cx="18805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開催時期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開催時間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開催場所</a:t>
            </a:r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AB000F-3D90-0948-D347-E8FB8FB93A4D}"/>
              </a:ext>
            </a:extLst>
          </p:cNvPr>
          <p:cNvSpPr txBox="1"/>
          <p:nvPr/>
        </p:nvSpPr>
        <p:spPr>
          <a:xfrm>
            <a:off x="457062" y="3192931"/>
            <a:ext cx="2562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企画タイトル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企画概要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72A897-EABA-2920-65C7-E52121DF0E3B}"/>
              </a:ext>
            </a:extLst>
          </p:cNvPr>
          <p:cNvSpPr txBox="1"/>
          <p:nvPr/>
        </p:nvSpPr>
        <p:spPr>
          <a:xfrm>
            <a:off x="388189" y="4003207"/>
            <a:ext cx="1061887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応募者名</a:t>
            </a:r>
            <a:endParaRPr kumimoji="1" lang="en-US" altLang="ja-JP" sz="1400" dirty="0"/>
          </a:p>
          <a:p>
            <a:r>
              <a:rPr kumimoji="1" lang="ja-JP" altLang="en-US" sz="1400" dirty="0"/>
              <a:t>　  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任意団体でも構いません。この企画のための団体組成でも構いません。</a:t>
            </a:r>
            <a:endParaRPr kumimoji="1" lang="en-US" altLang="ja-JP" sz="1400" dirty="0"/>
          </a:p>
          <a:p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応募者の代表者および主な構成員名簿と実施責任者の連絡先</a:t>
            </a:r>
            <a:br>
              <a:rPr lang="en-US" altLang="ja-JP" sz="1400" dirty="0"/>
            </a:br>
            <a:r>
              <a:rPr lang="en-US" altLang="ja-JP" sz="1400" dirty="0"/>
              <a:t>※</a:t>
            </a:r>
            <a:r>
              <a:rPr lang="ja-JP" altLang="en-US" sz="1400" dirty="0"/>
              <a:t>未成年の方が代表者の場合は、契約段階で保護者同意書の提出を求めます。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5202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2.</a:t>
            </a:r>
            <a:r>
              <a:rPr lang="ja-JP" altLang="en-US" sz="1400" b="1" dirty="0">
                <a:solidFill>
                  <a:schemeClr val="bg1"/>
                </a:solidFill>
              </a:rPr>
              <a:t> 企画団体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2A112A-8169-7A2A-DB52-6DEAD6F00944}"/>
              </a:ext>
            </a:extLst>
          </p:cNvPr>
          <p:cNvSpPr txBox="1"/>
          <p:nvPr/>
        </p:nvSpPr>
        <p:spPr>
          <a:xfrm>
            <a:off x="439947" y="2117504"/>
            <a:ext cx="3579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応募者情報・・・構成員情報も含む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これまでの活動実績</a:t>
            </a:r>
            <a:endParaRPr lang="en-US" altLang="ja-JP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F53C22-B6EF-C74F-4F8E-8CF0170025F9}"/>
              </a:ext>
            </a:extLst>
          </p:cNvPr>
          <p:cNvSpPr txBox="1"/>
          <p:nvPr/>
        </p:nvSpPr>
        <p:spPr>
          <a:xfrm>
            <a:off x="11007060" y="776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1314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3.</a:t>
            </a:r>
            <a:r>
              <a:rPr lang="ja-JP" altLang="en-US" sz="1400" b="1" dirty="0">
                <a:solidFill>
                  <a:schemeClr val="bg1"/>
                </a:solidFill>
              </a:rPr>
              <a:t> 企画内容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AB000F-3D90-0948-D347-E8FB8FB93A4D}"/>
              </a:ext>
            </a:extLst>
          </p:cNvPr>
          <p:cNvSpPr txBox="1"/>
          <p:nvPr/>
        </p:nvSpPr>
        <p:spPr>
          <a:xfrm>
            <a:off x="422555" y="2097376"/>
            <a:ext cx="578846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企画の背景、目的、</a:t>
            </a:r>
            <a:r>
              <a:rPr lang="en-US" altLang="ja-JP" sz="1400" dirty="0"/>
              <a:t>PR</a:t>
            </a:r>
            <a:r>
              <a:rPr lang="ja-JP" altLang="en-US" sz="1400" dirty="0"/>
              <a:t>ポイント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企画内容のイメージ・・・写真や他類似事例など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企画内容の詳細</a:t>
            </a:r>
            <a:endParaRPr lang="en-US" altLang="ja-JP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出店・・・出店候補者案、販売物</a:t>
            </a:r>
            <a:endParaRPr kumimoji="1" lang="en-US" altLang="ja-JP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展示・・・サイズ感・重量・固定方法</a:t>
            </a:r>
            <a:r>
              <a:rPr lang="en-US" altLang="ja-JP" sz="1400" dirty="0"/>
              <a:t> </a:t>
            </a:r>
            <a:br>
              <a:rPr lang="en-US" altLang="ja-JP" sz="1400" dirty="0"/>
            </a:br>
            <a:r>
              <a:rPr lang="ja-JP" altLang="en-US" sz="1400" dirty="0"/>
              <a:t>　　　　　　　　　　　　　　　　　　　　など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開催までの想定概略スケジュール</a:t>
            </a:r>
            <a:endParaRPr lang="en-US" altLang="ja-JP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FBE4A3-CA47-1D13-F21C-69C7D987D592}"/>
              </a:ext>
            </a:extLst>
          </p:cNvPr>
          <p:cNvSpPr txBox="1"/>
          <p:nvPr/>
        </p:nvSpPr>
        <p:spPr>
          <a:xfrm>
            <a:off x="11007060" y="776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1694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4.</a:t>
            </a:r>
            <a:r>
              <a:rPr lang="ja-JP" altLang="en-US" sz="1400" b="1" dirty="0">
                <a:solidFill>
                  <a:schemeClr val="bg1"/>
                </a:solidFill>
              </a:rPr>
              <a:t> 広報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AB000F-3D90-0948-D347-E8FB8FB93A4D}"/>
              </a:ext>
            </a:extLst>
          </p:cNvPr>
          <p:cNvSpPr txBox="1"/>
          <p:nvPr/>
        </p:nvSpPr>
        <p:spPr>
          <a:xfrm>
            <a:off x="422555" y="2097376"/>
            <a:ext cx="5788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広報の方法</a:t>
            </a:r>
            <a:endParaRPr lang="en-US" altLang="ja-JP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ターゲット</a:t>
            </a:r>
            <a:endParaRPr kumimoji="1" lang="en-US" altLang="ja-JP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使用媒体</a:t>
            </a:r>
            <a:endParaRPr kumimoji="1" lang="en-US" altLang="ja-JP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dirty="0"/>
              <a:t>時期、範囲、量　など</a:t>
            </a:r>
            <a:endParaRPr kumimoji="1" lang="en-US" altLang="ja-JP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5B22DF1-96CD-5668-9C62-E0D6FE8BCACE}"/>
              </a:ext>
            </a:extLst>
          </p:cNvPr>
          <p:cNvSpPr txBox="1"/>
          <p:nvPr/>
        </p:nvSpPr>
        <p:spPr>
          <a:xfrm>
            <a:off x="11007060" y="776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662736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46A26D-BEC5-BA45-F730-D663A1F5F58C}"/>
              </a:ext>
            </a:extLst>
          </p:cNvPr>
          <p:cNvSpPr txBox="1"/>
          <p:nvPr/>
        </p:nvSpPr>
        <p:spPr>
          <a:xfrm>
            <a:off x="0" y="354637"/>
            <a:ext cx="12192000" cy="30777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</a:rPr>
              <a:t>5.</a:t>
            </a:r>
            <a:r>
              <a:rPr lang="ja-JP" altLang="en-US" sz="1400" b="1" dirty="0">
                <a:solidFill>
                  <a:schemeClr val="bg1"/>
                </a:solidFill>
              </a:rPr>
              <a:t> 費用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AB000F-3D90-0948-D347-E8FB8FB93A4D}"/>
              </a:ext>
            </a:extLst>
          </p:cNvPr>
          <p:cNvSpPr txBox="1"/>
          <p:nvPr/>
        </p:nvSpPr>
        <p:spPr>
          <a:xfrm>
            <a:off x="543325" y="918229"/>
            <a:ext cx="5788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dirty="0"/>
              <a:t>収支計画と委託金額想定</a:t>
            </a:r>
            <a:endParaRPr lang="en-US" altLang="ja-JP" sz="14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C446A6C-23C3-F119-1C8D-6BB2FB041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738851"/>
              </p:ext>
            </p:extLst>
          </p:nvPr>
        </p:nvGraphicFramePr>
        <p:xfrm>
          <a:off x="1083095" y="1618848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2620485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357501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312429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30473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支出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税抜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収入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税抜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47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機材レンタル費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130,000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出演料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*3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354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会場演出費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協賛金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75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デザイン費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自己資金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223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チラシ印刷費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委託費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5826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09A8FCA-382C-7F7A-75C6-388183B0212D}"/>
              </a:ext>
            </a:extLst>
          </p:cNvPr>
          <p:cNvSpPr txBox="1"/>
          <p:nvPr/>
        </p:nvSpPr>
        <p:spPr>
          <a:xfrm>
            <a:off x="1017779" y="1226006"/>
            <a:ext cx="3900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例</a:t>
            </a:r>
            <a:r>
              <a:rPr kumimoji="1" lang="en-US" altLang="ja-JP" dirty="0"/>
              <a:t>1. </a:t>
            </a:r>
            <a:r>
              <a:rPr lang="ja-JP" altLang="en-US" dirty="0"/>
              <a:t>ステージ</a:t>
            </a:r>
            <a:r>
              <a:rPr kumimoji="1" lang="ja-JP" altLang="en-US" dirty="0"/>
              <a:t>イベントの想定・・・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39F426-5DC1-52F4-071E-4EE21574897D}"/>
              </a:ext>
            </a:extLst>
          </p:cNvPr>
          <p:cNvSpPr txBox="1"/>
          <p:nvPr/>
        </p:nvSpPr>
        <p:spPr>
          <a:xfrm>
            <a:off x="1017779" y="3925321"/>
            <a:ext cx="3438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例</a:t>
            </a:r>
            <a:r>
              <a:rPr lang="en-US" altLang="ja-JP" dirty="0"/>
              <a:t>2</a:t>
            </a:r>
            <a:r>
              <a:rPr kumimoji="1" lang="en-US" altLang="ja-JP" dirty="0"/>
              <a:t>. </a:t>
            </a:r>
            <a:r>
              <a:rPr lang="ja-JP" altLang="en-US" dirty="0"/>
              <a:t>出店</a:t>
            </a:r>
            <a:r>
              <a:rPr kumimoji="1" lang="ja-JP" altLang="en-US" dirty="0"/>
              <a:t>イベントの想定・・・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AD10C6E0-8CF5-E4A0-08D8-868190AA9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292088"/>
              </p:ext>
            </p:extLst>
          </p:nvPr>
        </p:nvGraphicFramePr>
        <p:xfrm>
          <a:off x="1083095" y="4294653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2620485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357501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3124297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30473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支出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税抜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収入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税抜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47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機材レンタル費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150,000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出店料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*10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354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会場演出費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自己資金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75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デザイン費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223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チラシ印刷費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委託費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200,000</a:t>
                      </a:r>
                      <a:r>
                        <a:rPr kumimoji="1" lang="ja-JP" altLang="en-US" dirty="0"/>
                        <a:t>円 </a:t>
                      </a:r>
                      <a:r>
                        <a:rPr kumimoji="1" lang="en-US" altLang="ja-JP" dirty="0"/>
                        <a:t>※</a:t>
                      </a:r>
                      <a:r>
                        <a:rPr kumimoji="1" lang="ja-JP" altLang="en-US" dirty="0"/>
                        <a:t>上限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58264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87B2C25-353C-CF51-A210-AA3F189408B6}"/>
              </a:ext>
            </a:extLst>
          </p:cNvPr>
          <p:cNvSpPr txBox="1"/>
          <p:nvPr/>
        </p:nvSpPr>
        <p:spPr>
          <a:xfrm>
            <a:off x="5555927" y="6220235"/>
            <a:ext cx="3719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▶</a:t>
            </a:r>
            <a:r>
              <a:rPr lang="en-US" altLang="ja-JP" dirty="0"/>
              <a:t>220,000</a:t>
            </a:r>
            <a:r>
              <a:rPr lang="ja-JP" altLang="en-US" dirty="0"/>
              <a:t>円（税込）</a:t>
            </a:r>
            <a:r>
              <a:rPr lang="en-US" altLang="ja-JP" dirty="0"/>
              <a:t>=</a:t>
            </a:r>
            <a:r>
              <a:rPr lang="ja-JP" altLang="en-US" dirty="0"/>
              <a:t>委託希望費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8F5F885-6E60-A0A6-F252-763DFB68E816}"/>
              </a:ext>
            </a:extLst>
          </p:cNvPr>
          <p:cNvSpPr txBox="1"/>
          <p:nvPr/>
        </p:nvSpPr>
        <p:spPr>
          <a:xfrm>
            <a:off x="5555927" y="3496558"/>
            <a:ext cx="3655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▶</a:t>
            </a:r>
            <a:r>
              <a:rPr lang="en-US" altLang="ja-JP" dirty="0"/>
              <a:t>99,000</a:t>
            </a:r>
            <a:r>
              <a:rPr lang="ja-JP" altLang="en-US" dirty="0"/>
              <a:t>円（税込）＝委託希望費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7240279-EEF7-9B45-CB2B-A044F328C10E}"/>
              </a:ext>
            </a:extLst>
          </p:cNvPr>
          <p:cNvSpPr txBox="1"/>
          <p:nvPr/>
        </p:nvSpPr>
        <p:spPr>
          <a:xfrm>
            <a:off x="11007060" y="776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応募書類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75928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499</Words>
  <Application>Microsoft Office PowerPoint</Application>
  <PresentationFormat>ワイド画面</PresentationFormat>
  <Paragraphs>90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小川 直哉</dc:creator>
  <cp:lastModifiedBy>大桑 裕輔</cp:lastModifiedBy>
  <cp:revision>12</cp:revision>
  <dcterms:created xsi:type="dcterms:W3CDTF">2024-01-13T08:13:34Z</dcterms:created>
  <dcterms:modified xsi:type="dcterms:W3CDTF">2025-03-27T06:43:26Z</dcterms:modified>
</cp:coreProperties>
</file>