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25" d="100"/>
          <a:sy n="125" d="100"/>
        </p:scale>
        <p:origin x="1397" y="-25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375897"/>
              </p:ext>
            </p:extLst>
          </p:nvPr>
        </p:nvGraphicFramePr>
        <p:xfrm>
          <a:off x="151072" y="799780"/>
          <a:ext cx="6589011" cy="790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まちなか新春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Garden‐New Year Party-</a:t>
                      </a: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日（日）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4398</TotalTime>
  <Words>528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650</cp:revision>
  <cp:lastPrinted>2023-02-13T01:20:58Z</cp:lastPrinted>
  <dcterms:created xsi:type="dcterms:W3CDTF">2021-06-21T06:44:25Z</dcterms:created>
  <dcterms:modified xsi:type="dcterms:W3CDTF">2023-12-11T01:20:48Z</dcterms:modified>
</cp:coreProperties>
</file>