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 varScale="1">
        <p:scale>
          <a:sx n="57" d="100"/>
          <a:sy n="57" d="100"/>
        </p:scale>
        <p:origin x="2875" y="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2023/10/5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461067"/>
              </p:ext>
            </p:extLst>
          </p:nvPr>
        </p:nvGraphicFramePr>
        <p:xfrm>
          <a:off x="151072" y="799780"/>
          <a:ext cx="6589011" cy="7907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まちなか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Garden‐Happy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Halloween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kumimoji="1" lang="en-US" altLang="ja-JP" sz="14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Party-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　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　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時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分　～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時　</a:t>
                      </a:r>
                      <a:r>
                        <a:rPr kumimoji="1" lang="en-US" altLang="ja-JP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分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豊橋市まちなか広場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愛知県豊橋市駅前大通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丁目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83</a:t>
                      </a:r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番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㈱豊橋まちなか活性化センター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愛知県豊橋市花田町字石塚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42-1</a:t>
                      </a:r>
                      <a:r>
                        <a:rPr kumimoji="1" lang="zh-TW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豊橋商工会議所２</a:t>
                      </a:r>
                      <a:r>
                        <a:rPr kumimoji="1" lang="en-US" altLang="zh-TW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0532-55-6666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sz="120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machinaka@toyohashi-cci.or.jp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</a:t>
                      </a: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☑</a:t>
                      </a:r>
                      <a:endParaRPr kumimoji="1" lang="en-US" altLang="ja-JP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 （収容定員ありの場合記載）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1,000</a:t>
                      </a:r>
                      <a:r>
                        <a:rPr kumimoji="1" lang="ja-JP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人 </a:t>
                      </a:r>
                      <a:endParaRPr kumimoji="1" lang="en-US" altLang="ja-JP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833190" y="599111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028061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☑機械換気による常時換気又は窓開け換気</a:t>
                      </a:r>
                      <a:endParaRPr kumimoji="1" lang="en-US" altLang="ja-JP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☑イベント会場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☑イベント参加者によるこまめな手洗・手指消毒の徹底や、主催者側によるイベント会場（客席、入退場口やトイレ等の共用部）の消毒の実施</a:t>
                      </a:r>
                      <a:endParaRPr kumimoji="1" lang="en-US" altLang="ja-JP" sz="1600" b="1" kern="1200" noProof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第４版（令和５年</a:t>
            </a:r>
            <a:r>
              <a:rPr kumimoji="1" lang="ja-JP" altLang="en-US" sz="1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月版）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205883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☑前項（１）感染経路に応じた感染対策と併せて、飲食時の感染対策の周知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☑舞台</a:t>
                      </a:r>
                      <a:r>
                        <a:rPr kumimoji="1" lang="ja-JP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と客席との適切な距離の確保など、出演者やスタッフから参加者に感染させないための対策の実施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4398</TotalTime>
  <Words>524</Words>
  <Application>Microsoft Office PowerPoint</Application>
  <PresentationFormat>A4 210 x 297 mm</PresentationFormat>
  <Paragraphs>79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川崎 健一</cp:lastModifiedBy>
  <cp:revision>647</cp:revision>
  <cp:lastPrinted>2023-02-13T01:20:58Z</cp:lastPrinted>
  <dcterms:created xsi:type="dcterms:W3CDTF">2021-06-21T06:44:25Z</dcterms:created>
  <dcterms:modified xsi:type="dcterms:W3CDTF">2023-10-05T07:55:55Z</dcterms:modified>
</cp:coreProperties>
</file>