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089895"/>
              </p:ext>
            </p:extLst>
          </p:nvPr>
        </p:nvGraphicFramePr>
        <p:xfrm>
          <a:off x="151072" y="799780"/>
          <a:ext cx="6589011" cy="790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まちなかスポーツ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Garden‐Enjoy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Sports Day-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4398</TotalTime>
  <Words>525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646</cp:revision>
  <cp:lastPrinted>2023-02-13T01:20:58Z</cp:lastPrinted>
  <dcterms:created xsi:type="dcterms:W3CDTF">2021-06-21T06:44:25Z</dcterms:created>
  <dcterms:modified xsi:type="dcterms:W3CDTF">2023-09-20T01:14:45Z</dcterms:modified>
</cp:coreProperties>
</file>