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57" d="100"/>
          <a:sy n="57" d="100"/>
        </p:scale>
        <p:origin x="2875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79921"/>
              </p:ext>
            </p:extLst>
          </p:nvPr>
        </p:nvGraphicFramePr>
        <p:xfrm>
          <a:off x="151072" y="799780"/>
          <a:ext cx="6589011" cy="8032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穂の国大物産展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年　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月　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日　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時　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分　～　</a:t>
                      </a:r>
                      <a:r>
                        <a:rPr kumimoji="1" lang="en-US" altLang="ja-JP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b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　　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豊橋駅南口駅前広場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愛知県豊橋市駅前大通１丁目１３４番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㈱豊橋まちなか活性化センター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zh-TW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愛知県豊橋市花田町字石塚</a:t>
                      </a:r>
                      <a:r>
                        <a:rPr kumimoji="1" lang="en-US" altLang="zh-TW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42-1</a:t>
                      </a:r>
                      <a:r>
                        <a:rPr kumimoji="1" lang="zh-TW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豊橋商工会議所２</a:t>
                      </a:r>
                      <a:r>
                        <a:rPr kumimoji="1" lang="en-US" altLang="zh-TW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0532-55-6666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machinaka@toyohashi-cci.or.jp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☑</a:t>
                      </a:r>
                      <a:endParaRPr kumimoji="1" lang="en-US" altLang="ja-JP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 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2000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833190" y="599111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028061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☑イベント会場（客席、入退場口やトイレ等の共用部）におけるイベント参加者間の適切な距離の確保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☑機械換気による常時換気又は窓開け換気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☑イベント会場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☑イベント参加者によるこまめな手洗・手指消毒の徹底や、主催者側によるイベント会場（客席、入退場口やトイレ等の共用部）の消毒の実施</a:t>
                      </a:r>
                      <a:endParaRPr kumimoji="1" lang="en-US" altLang="ja-JP" sz="1600" b="1" kern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☑イベント会場（客席、入退場口やトイレ等の共用部）におけるイベント参加者間の適切な距離の確保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205883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☑前項（１）感染経路に応じた感染対策と併せて、飲食時の感染対策の周知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☑発熱等の症状がある者のイベント参加の自粛の呼びかけ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☑出演者やスタッフによる、練習時・本番等における前項（１）感染経路に応じた感染対策に加え、健康管理や必要に応じた検査等の実施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☑舞台</a:t>
                      </a: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4391</TotalTime>
  <Words>537</Words>
  <Application>Microsoft Office PowerPoint</Application>
  <PresentationFormat>A4 210 x 297 mm</PresentationFormat>
  <Paragraphs>78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川崎 健一</cp:lastModifiedBy>
  <cp:revision>645</cp:revision>
  <cp:lastPrinted>2023-02-13T01:20:58Z</cp:lastPrinted>
  <dcterms:created xsi:type="dcterms:W3CDTF">2021-06-21T06:44:25Z</dcterms:created>
  <dcterms:modified xsi:type="dcterms:W3CDTF">2023-09-13T02:08:55Z</dcterms:modified>
</cp:coreProperties>
</file>