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15090"/>
              </p:ext>
            </p:extLst>
          </p:nvPr>
        </p:nvGraphicFramePr>
        <p:xfrm>
          <a:off x="151072" y="799780"/>
          <a:ext cx="6589011" cy="8443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まちなかマルシェ・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串フェス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Season3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～真夏のスタミナグルメ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EXPO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豊橋駅南口駅前広場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愛知県豊橋市駅前大通１丁目１３４番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4391</TotalTime>
  <Words>548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644</cp:revision>
  <cp:lastPrinted>2023-02-13T01:20:58Z</cp:lastPrinted>
  <dcterms:created xsi:type="dcterms:W3CDTF">2021-06-21T06:44:25Z</dcterms:created>
  <dcterms:modified xsi:type="dcterms:W3CDTF">2023-07-03T02:25:34Z</dcterms:modified>
</cp:coreProperties>
</file>