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90" r:id="rId2"/>
    <p:sldId id="292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548" autoAdjust="0"/>
  </p:normalViewPr>
  <p:slideViewPr>
    <p:cSldViewPr snapToGrid="0">
      <p:cViewPr>
        <p:scale>
          <a:sx n="125" d="100"/>
          <a:sy n="125" d="100"/>
        </p:scale>
        <p:origin x="1397" y="-1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357"/>
            <a:ext cx="5446723" cy="391336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249440"/>
              </p:ext>
            </p:extLst>
          </p:nvPr>
        </p:nvGraphicFramePr>
        <p:xfrm>
          <a:off x="151072" y="799780"/>
          <a:ext cx="6589011" cy="823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>
                      <a16:colId xmlns:a16="http://schemas.microsoft.com/office/drawing/2014/main" val="2930233964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170035548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772281979"/>
                    </a:ext>
                  </a:extLst>
                </a:gridCol>
              </a:tblGrid>
              <a:tr h="3400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まちなか</a:t>
                      </a:r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Garden【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マジカル★グルメサーカス</a:t>
                      </a:r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2023】</a:t>
                      </a:r>
                    </a:p>
                    <a:p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があれば記載）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0466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4474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年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月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日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時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分　～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時　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分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（複数回開催の場合 → 別途、開催する日時の一覧ご提出ください。）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1373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豊橋市まちなか広場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4506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愛知県豊橋市駅前大通</a:t>
                      </a:r>
                      <a:r>
                        <a:rPr kumimoji="1" lang="en-US" altLang="zh-TW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丁目</a:t>
                      </a:r>
                      <a:r>
                        <a:rPr kumimoji="1" lang="en-US" altLang="zh-TW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83</a:t>
                      </a:r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番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2184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㈱豊橋まちなか活性化センター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5034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愛知県豊橋市花田町字石塚</a:t>
                      </a:r>
                      <a:r>
                        <a:rPr kumimoji="1" lang="en-US" altLang="zh-TW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42-1</a:t>
                      </a:r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豊橋商工会議所２</a:t>
                      </a:r>
                      <a:r>
                        <a:rPr kumimoji="1" lang="en-US" altLang="zh-TW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013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0532-55-6666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machinaka@toyohashi-cci.or.jp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60720"/>
                  </a:ext>
                </a:extLst>
              </a:tr>
              <a:tr h="487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収容定員あり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☑</a:t>
                      </a:r>
                      <a:endParaRPr kumimoji="1" lang="en-US" altLang="ja-JP" sz="16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収容定員なし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335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 （収容定員ありの場合記載）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399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1,000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人 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62476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833190" y="5991113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52454" y="9629231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028061"/>
              </p:ext>
            </p:extLst>
          </p:nvPr>
        </p:nvGraphicFramePr>
        <p:xfrm>
          <a:off x="128570" y="2031753"/>
          <a:ext cx="6545535" cy="399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☑イベント会場（客席、入退場口やトイレ等の共用部）におけるイベント参加者間の適切な距離の確保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☑機械換気による常時換気又は窓開け換気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☑イベント会場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☑イベント参加者によるこまめな手洗・手指消毒の徹底や、主催者側によるイベント会場（客席、入退場口やトイレ等の共用部）の消毒の実施</a:t>
                      </a:r>
                      <a:endParaRPr kumimoji="1" lang="en-US" altLang="ja-JP" sz="1600" b="1" kern="1200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5"/>
            <a:ext cx="6655527" cy="1134054"/>
            <a:chOff x="124955" y="1254625"/>
            <a:chExt cx="6655527" cy="861437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8614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7311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9939" y="1359662"/>
              <a:ext cx="5340543" cy="756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205883"/>
              </p:ext>
            </p:extLst>
          </p:nvPr>
        </p:nvGraphicFramePr>
        <p:xfrm>
          <a:off x="128570" y="6024788"/>
          <a:ext cx="6545535" cy="3478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☑前項（１）感染経路に応じた感染対策と併せて、飲食時の感染対策の周知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⑤イベント前の感染対策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☑発熱等の症状がある者のイベント参加の自粛の呼びかけ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22791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⑥出演者や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☑舞台</a:t>
                      </a: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と客席との適切な距離の確保など、出演者やスタッフから参加者に感染させないための対策の実施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4444"/>
                  </a:ext>
                </a:extLst>
              </a:tr>
            </a:tbl>
          </a:graphicData>
        </a:graphic>
      </p:graphicFrame>
      <p:sp>
        <p:nvSpPr>
          <p:cNvPr id="86" name="テキスト ボックス 85"/>
          <p:cNvSpPr txBox="1"/>
          <p:nvPr/>
        </p:nvSpPr>
        <p:spPr>
          <a:xfrm>
            <a:off x="6452454" y="94933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5966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4387</TotalTime>
  <Words>544</Words>
  <Application>Microsoft Office PowerPoint</Application>
  <PresentationFormat>A4 210 x 297 mm</PresentationFormat>
  <Paragraphs>81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寺井 大貴（新型インフル・国際感染症室）</dc:creator>
  <cp:lastModifiedBy>川崎 健一</cp:lastModifiedBy>
  <cp:revision>638</cp:revision>
  <cp:lastPrinted>2023-02-13T01:20:58Z</cp:lastPrinted>
  <dcterms:created xsi:type="dcterms:W3CDTF">2021-06-21T06:44:25Z</dcterms:created>
  <dcterms:modified xsi:type="dcterms:W3CDTF">2023-04-10T01:29:00Z</dcterms:modified>
</cp:coreProperties>
</file>