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48" d="100"/>
          <a:sy n="48" d="100"/>
        </p:scale>
        <p:origin x="2598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48616"/>
              </p:ext>
            </p:extLst>
          </p:nvPr>
        </p:nvGraphicFramePr>
        <p:xfrm>
          <a:off x="151072" y="799780"/>
          <a:ext cx="6589011" cy="823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まちなかスポーツ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Garden【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ええじゃないか★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e-Sports Fes</a:t>
                      </a: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月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日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豊橋市まちなか広場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愛知県豊橋市駅前大通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83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㈱豊橋まちなか活性化センター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愛知県豊橋市花田町字石塚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42-1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豊橋商工会議所２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0532-55-6666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machinaka@toyohashi-cci.or.jp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☑</a:t>
                      </a:r>
                      <a:endParaRPr kumimoji="1"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600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28061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5883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☑舞台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4386</TotalTime>
  <Words>548</Words>
  <Application>Microsoft Office PowerPoint</Application>
  <PresentationFormat>A4 210 x 297 mm</PresentationFormat>
  <Paragraphs>81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川崎 健一</cp:lastModifiedBy>
  <cp:revision>637</cp:revision>
  <cp:lastPrinted>2023-02-13T01:20:58Z</cp:lastPrinted>
  <dcterms:created xsi:type="dcterms:W3CDTF">2021-06-21T06:44:25Z</dcterms:created>
  <dcterms:modified xsi:type="dcterms:W3CDTF">2023-02-27T08:53:05Z</dcterms:modified>
</cp:coreProperties>
</file>